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60" r:id="rId5"/>
    <p:sldId id="266" r:id="rId6"/>
    <p:sldId id="258" r:id="rId7"/>
    <p:sldId id="263" r:id="rId8"/>
    <p:sldId id="259" r:id="rId9"/>
    <p:sldId id="265" r:id="rId10"/>
    <p:sldId id="262" r:id="rId11"/>
    <p:sldId id="279" r:id="rId12"/>
    <p:sldId id="261" r:id="rId13"/>
    <p:sldId id="271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AAA5C-1434-4E9A-A641-F1BFA0244794}" type="datetimeFigureOut">
              <a:rPr lang="en-GB" smtClean="0"/>
              <a:t>12/09/2017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5F33C-B1E5-4BFB-8839-70C21E9552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963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AAA5C-1434-4E9A-A641-F1BFA0244794}" type="datetimeFigureOut">
              <a:rPr lang="en-GB" smtClean="0"/>
              <a:t>12/09/2017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5F33C-B1E5-4BFB-8839-70C21E9552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62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AAA5C-1434-4E9A-A641-F1BFA0244794}" type="datetimeFigureOut">
              <a:rPr lang="en-GB" smtClean="0"/>
              <a:t>12/09/2017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5F33C-B1E5-4BFB-8839-70C21E9552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505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AAA5C-1434-4E9A-A641-F1BFA0244794}" type="datetimeFigureOut">
              <a:rPr lang="en-GB" smtClean="0"/>
              <a:t>12/09/2017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5F33C-B1E5-4BFB-8839-70C21E9552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813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AAA5C-1434-4E9A-A641-F1BFA0244794}" type="datetimeFigureOut">
              <a:rPr lang="en-GB" smtClean="0"/>
              <a:t>12/09/2017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5F33C-B1E5-4BFB-8839-70C21E9552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371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AAA5C-1434-4E9A-A641-F1BFA0244794}" type="datetimeFigureOut">
              <a:rPr lang="en-GB" smtClean="0"/>
              <a:t>12/09/2017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5F33C-B1E5-4BFB-8839-70C21E9552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353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AAA5C-1434-4E9A-A641-F1BFA0244794}" type="datetimeFigureOut">
              <a:rPr lang="en-GB" smtClean="0"/>
              <a:t>12/09/2017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5F33C-B1E5-4BFB-8839-70C21E9552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465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AAA5C-1434-4E9A-A641-F1BFA0244794}" type="datetimeFigureOut">
              <a:rPr lang="en-GB" smtClean="0"/>
              <a:t>12/09/2017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5F33C-B1E5-4BFB-8839-70C21E9552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659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AAA5C-1434-4E9A-A641-F1BFA0244794}" type="datetimeFigureOut">
              <a:rPr lang="en-GB" smtClean="0"/>
              <a:t>12/09/2017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5F33C-B1E5-4BFB-8839-70C21E9552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802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AAA5C-1434-4E9A-A641-F1BFA0244794}" type="datetimeFigureOut">
              <a:rPr lang="en-GB" smtClean="0"/>
              <a:t>12/09/2017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5F33C-B1E5-4BFB-8839-70C21E9552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580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AAA5C-1434-4E9A-A641-F1BFA0244794}" type="datetimeFigureOut">
              <a:rPr lang="en-GB" smtClean="0"/>
              <a:t>12/09/2017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5F33C-B1E5-4BFB-8839-70C21E9552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707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AAA5C-1434-4E9A-A641-F1BFA0244794}" type="datetimeFigureOut">
              <a:rPr lang="en-GB" smtClean="0"/>
              <a:t>12/09/2017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5F33C-B1E5-4BFB-8839-70C21E9552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24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CFinlay\AppData\Local\Microsoft\Windows\Temporary Internet Files\Content.Outlook\PQ1SJWDQ\WM BB ILLUSTRATIONS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60"/>
          <a:stretch/>
        </p:blipFill>
        <p:spPr bwMode="auto">
          <a:xfrm>
            <a:off x="0" y="5922420"/>
            <a:ext cx="9144001" cy="95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CFinlay\AppData\Local\Microsoft\Windows\Temporary Internet Files\Content.Outlook\PQ1SJWDQ\WM BB ILLUSTRATIONS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6" t="20915" r="5427" b="17658"/>
          <a:stretch/>
        </p:blipFill>
        <p:spPr bwMode="auto">
          <a:xfrm>
            <a:off x="5580112" y="0"/>
            <a:ext cx="3505705" cy="323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CFinlay\AppData\Local\Microsoft\Windows\Temporary Internet Files\Content.Outlook\PQ1SJWDQ\WM BB ILLUSTRATION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87" r="31888" b="6088"/>
          <a:stretch/>
        </p:blipFill>
        <p:spPr bwMode="auto">
          <a:xfrm>
            <a:off x="2915817" y="3089428"/>
            <a:ext cx="6228184" cy="283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Finlay\AppData\Local\Microsoft\Windows\Temporary Internet Files\Content.Outlook\PQ1SJWDQ\WM BB ILLUSTRATION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8" t="46258" r="52036" b="6088"/>
          <a:stretch/>
        </p:blipFill>
        <p:spPr bwMode="auto">
          <a:xfrm>
            <a:off x="0" y="2841868"/>
            <a:ext cx="3412955" cy="308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764704"/>
            <a:ext cx="43924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</a:rPr>
              <a:t>World Mission Fund Project for 2017-18</a:t>
            </a:r>
            <a:endParaRPr lang="en-GB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65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3" r="10739" b="1234"/>
          <a:stretch/>
        </p:blipFill>
        <p:spPr bwMode="auto">
          <a:xfrm>
            <a:off x="-31560" y="0"/>
            <a:ext cx="91755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006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L:\Digital Images\Countries\MIDDLE EAST\Egypt\Egypt - Jan 2016\STARS and St Andrews Cairo\P10302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49" b="11569"/>
          <a:stretch/>
        </p:blipFill>
        <p:spPr bwMode="auto">
          <a:xfrm>
            <a:off x="0" y="6154"/>
            <a:ext cx="9144000" cy="685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49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9"/>
          <a:stretch/>
        </p:blipFill>
        <p:spPr bwMode="auto">
          <a:xfrm>
            <a:off x="0" y="0"/>
            <a:ext cx="9144000" cy="6823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187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6"/>
          <a:stretch/>
        </p:blipFill>
        <p:spPr bwMode="auto">
          <a:xfrm>
            <a:off x="0" y="0"/>
            <a:ext cx="92524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221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L:\Digital Images\Countries\MIDDLE EAST\Egypt\StARS Cairo\DSC_009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4" t="1716" r="7364" b="-1716"/>
          <a:stretch/>
        </p:blipFill>
        <p:spPr bwMode="auto">
          <a:xfrm>
            <a:off x="-108939" y="0"/>
            <a:ext cx="9252939" cy="695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26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/>
          <a:stretch/>
        </p:blipFill>
        <p:spPr bwMode="auto">
          <a:xfrm>
            <a:off x="-321770" y="0"/>
            <a:ext cx="94887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602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691"/>
            <a:ext cx="9230111" cy="6853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295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L:\Digital Images\Countries\MIDDLE EAST\Egypt\StARS Cairo\DSC_0190 copi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6" t="14804"/>
          <a:stretch/>
        </p:blipFill>
        <p:spPr bwMode="auto">
          <a:xfrm>
            <a:off x="0" y="-1"/>
            <a:ext cx="9144000" cy="715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30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53"/>
          <a:stretch/>
        </p:blipFill>
        <p:spPr bwMode="auto">
          <a:xfrm>
            <a:off x="-25786" y="0"/>
            <a:ext cx="91909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659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:\Digital Images\Countries\MIDDLE EAST\Egypt\StARS Cairo\0A9A33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97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" t="10972" r="6835"/>
          <a:stretch/>
        </p:blipFill>
        <p:spPr bwMode="auto">
          <a:xfrm>
            <a:off x="-36511" y="0"/>
            <a:ext cx="918051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543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:\Digital Images\Countries\MIDDLE EAST\Egypt\StARS Cairo\DSC_016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8" r="10721"/>
          <a:stretch/>
        </p:blipFill>
        <p:spPr bwMode="auto">
          <a:xfrm>
            <a:off x="0" y="0"/>
            <a:ext cx="9144000" cy="790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28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6</Words>
  <Application>Microsoft Office PowerPoint</Application>
  <PresentationFormat>On-screen Show (4:3)</PresentationFormat>
  <Paragraphs>1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Church of Scotland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Finlay, Carol</dc:creator>
  <cp:lastModifiedBy>Finlay, Carol</cp:lastModifiedBy>
  <cp:revision>7</cp:revision>
  <dcterms:created xsi:type="dcterms:W3CDTF">2017-09-11T16:04:51Z</dcterms:created>
  <dcterms:modified xsi:type="dcterms:W3CDTF">2017-09-12T10:27:32Z</dcterms:modified>
</cp:coreProperties>
</file>